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92229-6316-427F-B76C-ED53320A1039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7ECF9-9376-4BA3-A487-32650C07245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7ECF9-9376-4BA3-A487-32650C072459}" type="slidenum">
              <a:rPr lang="en-GB" smtClean="0"/>
              <a:pPr/>
              <a:t>15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1B87CBB-1E14-47A2-9F45-ADDE381F275D}" type="datetimeFigureOut">
              <a:rPr lang="en-US" smtClean="0"/>
              <a:pPr/>
              <a:t>12/2/2010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0950663-CFAB-4213-A043-BE22C970B705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4929198"/>
            <a:ext cx="8077200" cy="1673352"/>
          </a:xfrm>
        </p:spPr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Les Misérables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" name="Picture 4" descr="lesmi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214290"/>
            <a:ext cx="5900770" cy="3308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The Central male character in Les Misérables is: </a:t>
            </a:r>
          </a:p>
          <a:p>
            <a:endParaRPr lang="en-GB" dirty="0" smtClean="0"/>
          </a:p>
          <a:p>
            <a:r>
              <a:rPr lang="en-GB" dirty="0" smtClean="0"/>
              <a:t>A) A Bishop</a:t>
            </a:r>
          </a:p>
          <a:p>
            <a:r>
              <a:rPr lang="en-GB" dirty="0" smtClean="0"/>
              <a:t>B) An Ex-Convict</a:t>
            </a:r>
          </a:p>
          <a:p>
            <a:r>
              <a:rPr lang="en-GB" dirty="0" smtClean="0"/>
              <a:t>C) The Mayor</a:t>
            </a:r>
          </a:p>
          <a:p>
            <a:r>
              <a:rPr lang="en-GB" dirty="0" smtClean="0"/>
              <a:t>D) A Prostitute</a:t>
            </a:r>
          </a:p>
          <a:p>
            <a:endParaRPr lang="en-GB" dirty="0"/>
          </a:p>
        </p:txBody>
      </p:sp>
      <p:pic>
        <p:nvPicPr>
          <p:cNvPr id="5" name="Picture 4" descr="Jean Valje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3143247"/>
            <a:ext cx="2643206" cy="35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8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Which French Military Leader died in exile?</a:t>
            </a:r>
          </a:p>
          <a:p>
            <a:endParaRPr lang="en-GB" dirty="0" smtClean="0"/>
          </a:p>
          <a:p>
            <a:r>
              <a:rPr lang="en-GB" dirty="0" smtClean="0"/>
              <a:t>A) William of Orange</a:t>
            </a:r>
          </a:p>
          <a:p>
            <a:r>
              <a:rPr lang="en-GB" dirty="0" smtClean="0"/>
              <a:t>B) Napoleon Bonaparte</a:t>
            </a:r>
          </a:p>
          <a:p>
            <a:r>
              <a:rPr lang="en-GB" dirty="0" smtClean="0"/>
              <a:t>C) Louis 16</a:t>
            </a:r>
            <a:r>
              <a:rPr lang="en-GB" baseline="30000" dirty="0" smtClean="0"/>
              <a:t>th</a:t>
            </a:r>
            <a:endParaRPr lang="en-GB" dirty="0" smtClean="0"/>
          </a:p>
          <a:p>
            <a:r>
              <a:rPr lang="en-GB" dirty="0" smtClean="0"/>
              <a:t>D) Charles De Gaulle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9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Which French King was executed in 1793?</a:t>
            </a:r>
          </a:p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A) Louis 16</a:t>
            </a:r>
            <a:r>
              <a:rPr lang="en-GB" baseline="30000" dirty="0" smtClean="0"/>
              <a:t>th</a:t>
            </a:r>
            <a:r>
              <a:rPr lang="en-GB" dirty="0" smtClean="0"/>
              <a:t> ‘the last’</a:t>
            </a:r>
          </a:p>
          <a:p>
            <a:r>
              <a:rPr lang="en-GB" dirty="0" smtClean="0"/>
              <a:t>B) Louis ‘the fat’</a:t>
            </a:r>
          </a:p>
          <a:p>
            <a:r>
              <a:rPr lang="en-GB" dirty="0" smtClean="0"/>
              <a:t>C) Henry 4</a:t>
            </a:r>
            <a:r>
              <a:rPr lang="en-GB" baseline="30000" dirty="0" smtClean="0"/>
              <a:t>th</a:t>
            </a:r>
            <a:r>
              <a:rPr lang="en-GB" dirty="0" smtClean="0"/>
              <a:t> ‘the good’</a:t>
            </a:r>
          </a:p>
          <a:p>
            <a:r>
              <a:rPr lang="en-GB" dirty="0" smtClean="0"/>
              <a:t>D) Napoleon ‘the great’</a:t>
            </a:r>
          </a:p>
          <a:p>
            <a:endParaRPr lang="en-GB" dirty="0"/>
          </a:p>
        </p:txBody>
      </p:sp>
      <p:pic>
        <p:nvPicPr>
          <p:cNvPr id="6" name="Picture 5" descr="Loui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714488"/>
            <a:ext cx="3429024" cy="47869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10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03787"/>
            <a:ext cx="8229600" cy="4625609"/>
          </a:xfrm>
        </p:spPr>
        <p:txBody>
          <a:bodyPr/>
          <a:lstStyle/>
          <a:p>
            <a:r>
              <a:rPr lang="en-GB" dirty="0" smtClean="0"/>
              <a:t>In ‘Les Misérables’, which is the rebellion led by the students?</a:t>
            </a:r>
          </a:p>
          <a:p>
            <a:endParaRPr lang="en-GB" dirty="0" smtClean="0"/>
          </a:p>
          <a:p>
            <a:r>
              <a:rPr lang="en-GB" dirty="0" smtClean="0"/>
              <a:t>A) January Rebellion</a:t>
            </a:r>
          </a:p>
          <a:p>
            <a:r>
              <a:rPr lang="en-GB" dirty="0" smtClean="0"/>
              <a:t>B) May Rebellion</a:t>
            </a:r>
          </a:p>
          <a:p>
            <a:r>
              <a:rPr lang="en-GB" dirty="0" smtClean="0"/>
              <a:t>C) June Rebellion</a:t>
            </a:r>
          </a:p>
          <a:p>
            <a:r>
              <a:rPr lang="en-GB" dirty="0" smtClean="0"/>
              <a:t>D) September Rebellion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11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Does France have a Monarchy today? </a:t>
            </a:r>
          </a:p>
          <a:p>
            <a:endParaRPr lang="en-GB" dirty="0" smtClean="0"/>
          </a:p>
          <a:p>
            <a:r>
              <a:rPr lang="en-GB" dirty="0" smtClean="0"/>
              <a:t>A) Yes</a:t>
            </a:r>
          </a:p>
          <a:p>
            <a:endParaRPr lang="en-GB" dirty="0" smtClean="0"/>
          </a:p>
          <a:p>
            <a:r>
              <a:rPr lang="en-GB" dirty="0" smtClean="0"/>
              <a:t>B) No</a:t>
            </a:r>
            <a:endParaRPr lang="en-GB" dirty="0"/>
          </a:p>
        </p:txBody>
      </p:sp>
      <p:pic>
        <p:nvPicPr>
          <p:cNvPr id="4" name="Picture 3" descr="Crow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3143248"/>
            <a:ext cx="3357586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12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Which is the French Flag? </a:t>
            </a:r>
          </a:p>
          <a:p>
            <a:r>
              <a:rPr lang="en-GB" dirty="0" smtClean="0"/>
              <a:t>A) 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B)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C)  </a:t>
            </a:r>
            <a:endParaRPr lang="en-GB" dirty="0"/>
          </a:p>
        </p:txBody>
      </p:sp>
      <p:pic>
        <p:nvPicPr>
          <p:cNvPr id="4" name="Picture 3" descr="T&amp;T Fla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2428868"/>
            <a:ext cx="1785950" cy="1195321"/>
          </a:xfrm>
          <a:prstGeom prst="rect">
            <a:avLst/>
          </a:prstGeom>
        </p:spPr>
      </p:pic>
      <p:pic>
        <p:nvPicPr>
          <p:cNvPr id="5" name="Picture 4" descr="Frenc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3786190"/>
            <a:ext cx="1785950" cy="1195321"/>
          </a:xfrm>
          <a:prstGeom prst="rect">
            <a:avLst/>
          </a:prstGeom>
        </p:spPr>
      </p:pic>
      <p:pic>
        <p:nvPicPr>
          <p:cNvPr id="6" name="Picture 5" descr="Germ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57290" y="5286388"/>
            <a:ext cx="2034591" cy="12144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13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Which city is the capital of France?</a:t>
            </a:r>
          </a:p>
          <a:p>
            <a:endParaRPr lang="en-GB" dirty="0" smtClean="0"/>
          </a:p>
          <a:p>
            <a:r>
              <a:rPr lang="en-GB" dirty="0" smtClean="0"/>
              <a:t>A) St. Tropez</a:t>
            </a:r>
          </a:p>
          <a:p>
            <a:r>
              <a:rPr lang="en-GB" dirty="0" smtClean="0"/>
              <a:t>B) Nantes</a:t>
            </a:r>
          </a:p>
          <a:p>
            <a:r>
              <a:rPr lang="en-GB" dirty="0" smtClean="0"/>
              <a:t>C) Paris</a:t>
            </a:r>
          </a:p>
          <a:p>
            <a:r>
              <a:rPr lang="en-GB" dirty="0" smtClean="0"/>
              <a:t>D) Lyon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14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Which of these famous landmarks can you find in France? </a:t>
            </a:r>
          </a:p>
          <a:p>
            <a:endParaRPr lang="en-GB" dirty="0" smtClean="0"/>
          </a:p>
          <a:p>
            <a:endParaRPr lang="en-GB" dirty="0" smtClean="0"/>
          </a:p>
        </p:txBody>
      </p:sp>
      <p:pic>
        <p:nvPicPr>
          <p:cNvPr id="6" name="Content Placeholder 5" descr="Eiffel#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857488" y="3000372"/>
            <a:ext cx="2637015" cy="3500462"/>
          </a:xfrm>
        </p:spPr>
      </p:pic>
      <p:pic>
        <p:nvPicPr>
          <p:cNvPr id="7" name="Picture 6" descr="Jesus Ri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3929066"/>
            <a:ext cx="3143240" cy="2584443"/>
          </a:xfrm>
          <a:prstGeom prst="rect">
            <a:avLst/>
          </a:prstGeom>
        </p:spPr>
      </p:pic>
      <p:pic>
        <p:nvPicPr>
          <p:cNvPr id="8" name="Picture 7" descr="Tower of lond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143248"/>
            <a:ext cx="2387498" cy="1714512"/>
          </a:xfrm>
          <a:prstGeom prst="rect">
            <a:avLst/>
          </a:prstGeom>
        </p:spPr>
      </p:pic>
      <p:pic>
        <p:nvPicPr>
          <p:cNvPr id="9" name="Picture 8" descr="Statue of Libert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5074" y="1643050"/>
            <a:ext cx="2571768" cy="193366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215074" y="1643050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tx1"/>
                </a:solidFill>
              </a:rPr>
              <a:t>C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4282" y="3143248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tx1"/>
                </a:solidFill>
              </a:rPr>
              <a:t>A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57488" y="3000372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tx1"/>
                </a:solidFill>
              </a:rPr>
              <a:t>B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72132" y="3929066"/>
            <a:ext cx="42862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tx1"/>
                </a:solidFill>
              </a:rPr>
              <a:t>D</a:t>
            </a:r>
            <a:endParaRPr lang="en-GB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16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other famous book did the author of Les Misérables- write?  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A) The Three Muskateers</a:t>
            </a:r>
          </a:p>
          <a:p>
            <a:r>
              <a:rPr lang="en-GB" dirty="0" smtClean="0"/>
              <a:t>B) The Hunchback of Notre Dame</a:t>
            </a:r>
          </a:p>
          <a:p>
            <a:r>
              <a:rPr lang="en-GB" dirty="0" smtClean="0"/>
              <a:t>C)  The Red and the Black</a:t>
            </a:r>
          </a:p>
          <a:p>
            <a:r>
              <a:rPr lang="en-GB" dirty="0" smtClean="0"/>
              <a:t>D)  The Charterhouse of Parma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17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Which is NOT a character from Les Misérables? </a:t>
            </a:r>
          </a:p>
          <a:p>
            <a:endParaRPr lang="en-GB" dirty="0" smtClean="0"/>
          </a:p>
          <a:p>
            <a:r>
              <a:rPr lang="en-GB" dirty="0" smtClean="0"/>
              <a:t>A) Fantine</a:t>
            </a:r>
          </a:p>
          <a:p>
            <a:r>
              <a:rPr lang="en-GB" dirty="0" smtClean="0"/>
              <a:t>B) Javert</a:t>
            </a:r>
          </a:p>
          <a:p>
            <a:r>
              <a:rPr lang="en-GB" dirty="0" smtClean="0"/>
              <a:t>C) Marius</a:t>
            </a:r>
          </a:p>
          <a:p>
            <a:r>
              <a:rPr lang="en-GB" dirty="0" smtClean="0"/>
              <a:t>D) Aramis</a:t>
            </a:r>
            <a:endParaRPr lang="en-GB" dirty="0"/>
          </a:p>
        </p:txBody>
      </p:sp>
      <p:pic>
        <p:nvPicPr>
          <p:cNvPr id="6" name="Picture 5" descr="Les Mi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2428868"/>
            <a:ext cx="3929090" cy="3962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Les Misérables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Les Misérables- The Musical</a:t>
            </a:r>
          </a:p>
          <a:p>
            <a:r>
              <a:rPr lang="en-GB" dirty="0" smtClean="0"/>
              <a:t>Napoleon Bonaparte</a:t>
            </a:r>
          </a:p>
          <a:p>
            <a:r>
              <a:rPr lang="en-GB" dirty="0" smtClean="0"/>
              <a:t>The French Revolution</a:t>
            </a:r>
          </a:p>
          <a:p>
            <a:r>
              <a:rPr lang="en-GB" dirty="0" smtClean="0"/>
              <a:t>Crime and Punishment</a:t>
            </a:r>
          </a:p>
          <a:p>
            <a:r>
              <a:rPr lang="en-GB" dirty="0" smtClean="0"/>
              <a:t>The Homeless and the Poor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18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Susan Boyle sang which song from ‘Les Misérables’ at her audition for ‘Britain’s Got Talent’?</a:t>
            </a:r>
          </a:p>
          <a:p>
            <a:endParaRPr lang="en-GB" dirty="0" smtClean="0"/>
          </a:p>
          <a:p>
            <a:r>
              <a:rPr lang="en-GB" dirty="0" smtClean="0"/>
              <a:t>A) A Little Fall of Rain</a:t>
            </a:r>
          </a:p>
          <a:p>
            <a:r>
              <a:rPr lang="en-GB" dirty="0" smtClean="0"/>
              <a:t>B) At the End of the Day</a:t>
            </a:r>
          </a:p>
          <a:p>
            <a:r>
              <a:rPr lang="en-GB" dirty="0" smtClean="0"/>
              <a:t>C) I Dreamed a Dream</a:t>
            </a:r>
          </a:p>
          <a:p>
            <a:r>
              <a:rPr lang="en-GB" dirty="0" smtClean="0"/>
              <a:t>D) On My Own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19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When was the French Revolution?</a:t>
            </a:r>
          </a:p>
          <a:p>
            <a:endParaRPr lang="en-GB" dirty="0" smtClean="0"/>
          </a:p>
          <a:p>
            <a:r>
              <a:rPr lang="en-GB" dirty="0" smtClean="0"/>
              <a:t>A) 1600’s</a:t>
            </a:r>
          </a:p>
          <a:p>
            <a:r>
              <a:rPr lang="en-GB" dirty="0" smtClean="0"/>
              <a:t>B) 1700’s</a:t>
            </a:r>
          </a:p>
          <a:p>
            <a:r>
              <a:rPr lang="en-GB" dirty="0" smtClean="0"/>
              <a:t>C) 1800’s</a:t>
            </a:r>
          </a:p>
          <a:p>
            <a:r>
              <a:rPr lang="en-GB" dirty="0" smtClean="0"/>
              <a:t>D) 1900’s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20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 ‘Les Misérables’ , the </a:t>
            </a:r>
            <a:r>
              <a:rPr lang="en-GB" dirty="0" err="1" smtClean="0"/>
              <a:t>Thenadiers</a:t>
            </a:r>
            <a:r>
              <a:rPr lang="en-GB" dirty="0" smtClean="0"/>
              <a:t> are what? </a:t>
            </a:r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A) Lawyers</a:t>
            </a:r>
          </a:p>
          <a:p>
            <a:r>
              <a:rPr lang="en-GB" dirty="0" smtClean="0"/>
              <a:t>B) Factory owners</a:t>
            </a:r>
          </a:p>
          <a:p>
            <a:r>
              <a:rPr lang="en-GB" dirty="0" smtClean="0"/>
              <a:t>C) Homeless</a:t>
            </a:r>
          </a:p>
          <a:p>
            <a:r>
              <a:rPr lang="en-GB" dirty="0" smtClean="0"/>
              <a:t>D</a:t>
            </a:r>
            <a:r>
              <a:rPr lang="en-GB" smtClean="0"/>
              <a:t>) Innkeepers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Quiz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1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Who wrote the musical ‘Les Misérables’?</a:t>
            </a:r>
            <a:endParaRPr lang="en-GB" dirty="0"/>
          </a:p>
        </p:txBody>
      </p:sp>
      <p:pic>
        <p:nvPicPr>
          <p:cNvPr id="7" name="Picture 6" descr="music no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571612"/>
            <a:ext cx="2286016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2</a:t>
            </a:r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What are the dates of the French Revolution?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What was ‘stormed’ during the French Revolution?</a:t>
            </a:r>
            <a:endParaRPr lang="en-GB" dirty="0"/>
          </a:p>
        </p:txBody>
      </p:sp>
      <p:pic>
        <p:nvPicPr>
          <p:cNvPr id="5" name="Picture 4" descr="W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3429000"/>
            <a:ext cx="2857520" cy="3250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Who wrote the book, ‘Les Misérables?</a:t>
            </a:r>
          </a:p>
        </p:txBody>
      </p:sp>
      <p:pic>
        <p:nvPicPr>
          <p:cNvPr id="4" name="Picture 3" descr="Writ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3714752"/>
            <a:ext cx="3143272" cy="3143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5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When was Les Misérables written?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 6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Where is ‘Les Misérables’ set? </a:t>
            </a:r>
          </a:p>
          <a:p>
            <a:pPr lvl="1">
              <a:buNone/>
            </a:pPr>
            <a:endParaRPr lang="en-GB" dirty="0"/>
          </a:p>
        </p:txBody>
      </p:sp>
      <p:pic>
        <p:nvPicPr>
          <p:cNvPr id="4" name="Picture 3" descr="England Fla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5357826"/>
            <a:ext cx="1362075" cy="819150"/>
          </a:xfrm>
          <a:prstGeom prst="rect">
            <a:avLst/>
          </a:prstGeom>
        </p:spPr>
      </p:pic>
      <p:pic>
        <p:nvPicPr>
          <p:cNvPr id="5" name="Picture 4" descr="Japan Fla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8082" y="4429132"/>
            <a:ext cx="1171575" cy="800100"/>
          </a:xfrm>
          <a:prstGeom prst="rect">
            <a:avLst/>
          </a:prstGeom>
        </p:spPr>
      </p:pic>
      <p:pic>
        <p:nvPicPr>
          <p:cNvPr id="6" name="Picture 5" descr="T&amp;T Fla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6" y="2143116"/>
            <a:ext cx="1209675" cy="809625"/>
          </a:xfrm>
          <a:prstGeom prst="rect">
            <a:avLst/>
          </a:prstGeom>
        </p:spPr>
      </p:pic>
      <p:pic>
        <p:nvPicPr>
          <p:cNvPr id="7" name="Picture 6" descr="Frenc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4643446"/>
            <a:ext cx="1209675" cy="809625"/>
          </a:xfrm>
          <a:prstGeom prst="rect">
            <a:avLst/>
          </a:prstGeom>
        </p:spPr>
      </p:pic>
      <p:pic>
        <p:nvPicPr>
          <p:cNvPr id="8" name="Picture 7" descr="Germa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57422" y="1785926"/>
            <a:ext cx="1228725" cy="733425"/>
          </a:xfrm>
          <a:prstGeom prst="rect">
            <a:avLst/>
          </a:prstGeom>
        </p:spPr>
      </p:pic>
      <p:pic>
        <p:nvPicPr>
          <p:cNvPr id="9" name="Picture 8" descr="compas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43372" y="4286256"/>
            <a:ext cx="1857388" cy="1935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278</TotalTime>
  <Words>435</Words>
  <Application>Microsoft Office PowerPoint</Application>
  <PresentationFormat>On-screen Show (4:3)</PresentationFormat>
  <Paragraphs>139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Module</vt:lpstr>
      <vt:lpstr> Les Misérables</vt:lpstr>
      <vt:lpstr>Les Misérables</vt:lpstr>
      <vt:lpstr>Quiz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Question 11</vt:lpstr>
      <vt:lpstr>Question 12</vt:lpstr>
      <vt:lpstr>Question 13</vt:lpstr>
      <vt:lpstr>Question 14</vt:lpstr>
      <vt:lpstr>Question 16</vt:lpstr>
      <vt:lpstr>Question 17</vt:lpstr>
      <vt:lpstr>Question 18</vt:lpstr>
      <vt:lpstr>Question 19</vt:lpstr>
      <vt:lpstr>Question 20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Island</dc:title>
  <dc:creator> </dc:creator>
  <cp:lastModifiedBy>teacher1</cp:lastModifiedBy>
  <cp:revision>15</cp:revision>
  <dcterms:created xsi:type="dcterms:W3CDTF">2010-04-10T13:50:48Z</dcterms:created>
  <dcterms:modified xsi:type="dcterms:W3CDTF">2010-12-02T14:40:21Z</dcterms:modified>
</cp:coreProperties>
</file>